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221DBB-BDD1-4494-8AF7-0EC82147C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A0C37B-F1FF-42B8-8534-D07DE20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38C81-9E1D-4C88-8B97-A08B3DC1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A927C-4CF5-45C2-B9BA-4C01B19D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06DFB7-C75B-4ACC-81DC-6F6425D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4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9062A-B310-4DF2-9F2A-7FBDC84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DA1083-5840-4768-A90D-340B23EA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E78480-2504-4F6C-B14F-0CE455DC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25B8B-6E05-4D00-9A77-1ED2DE983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5D9D-7133-4815-B307-6B058DA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55F965-28A3-45F6-A8E8-8324150DC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31AFED-7213-48F7-934C-4A795D8E7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E0DE1-9C27-47C7-B950-60763F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03ACBB-1CB7-436F-8DEE-1FF07104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86953C-62DD-45EE-9155-E5731B5F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D83CD-190C-467F-BF72-71F115B3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96A64E-6EE6-451A-8D64-E4A47EAC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DF6C69-CAD8-49E3-B6D1-9D07A91B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3A6211-DECE-4026-BA0E-5DEC0D2F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3106D-D12F-4CC8-8A6A-2718FEEA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B76BF-5A41-4AF1-A7A2-0FC98187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7DC280-C690-4C10-B9DC-F5DA8F8AB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FA8E5C-C4A5-418A-8B29-CBBFEF5E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08762A-84F1-4792-BC09-A59AADED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948F6D-8285-4B69-BA10-F09D3700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834735-8073-47D8-A961-3A9130FD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81ACE-7ECB-4220-9D44-B425BC837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384EE2-984A-4C24-847E-C8D8529C3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92F125-3B82-4AFB-AD9D-07EA1F53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2D2842-37F2-4F2B-8A06-59C00428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C7B8CF-0BA9-4D4F-A3C0-D10F4A4A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286DB-B544-47B7-8C6D-041CF269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060C80-A086-435A-AFD9-EE6DDFA06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E3F1CE6-D55C-4E75-B585-29C8D4A0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BFF604-655B-47E7-9009-DF5A3BCCB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B9104E-5D3F-4108-A545-F13E39BB3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9F2261-493C-47D0-9CDD-95550203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E7C0111-10A0-4093-AC25-496C51A6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C90AF26-4F90-4381-BAE1-E6DB611A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C57D5-73B1-40E3-AA4C-0A3E9371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9B8634-2702-4F32-85FD-FA14CD5D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23641A-50F8-47A6-9134-BB6BCD1A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845BA-913C-41A0-A903-F0C18CDC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296076-2B61-4787-8C36-6F522D12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13EACA8-9287-4877-95A6-BBB601E7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4F0697-8EDD-431B-AADC-AAB04C91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1209F-53F7-4C45-958D-033D2CF7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36D637-C42D-445A-9E34-486BA7B8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26EA5-7EE2-436D-B389-D6CCD1510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BFA207-90C8-47D0-9D31-5262A08E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4A45BF-BEA6-4B83-A465-79E1AA29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C524B3-C9B1-4C90-B89F-9BCC25CD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1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3CA40-6D75-44EB-9169-5B9887DA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788495-2DD3-4783-90C1-2598504C7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5FF33C-1D5A-4C1E-844D-1235818E7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719B71-B653-4DA5-9CF4-FF4A8E84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6D8F5D-23C8-471C-ADB3-0EFBB719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5F322B-766F-439B-B86F-EF30F139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4E1D70-C985-441E-A74C-3939CAC0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19F598-60A9-424E-86C0-9FBEB8E6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8560-BFDF-483E-8F3E-E686EBB5F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217B-C026-4DB3-AD44-0B58977FA7F7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3628F9-537F-48DA-A648-DF55238B1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96374C-22DB-4A74-A126-CAD8CE993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5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1</a:t>
            </a:r>
            <a:endParaRPr lang="en-US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F9932DE-8169-4629-8229-C7703738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67" y="2038918"/>
            <a:ext cx="5368285" cy="26091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C11A5C4-276A-4A06-B353-14DE30B24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4" b="21650"/>
          <a:stretch/>
        </p:blipFill>
        <p:spPr>
          <a:xfrm>
            <a:off x="444148" y="2264118"/>
            <a:ext cx="5009509" cy="21587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85DC2-FAE9-44C9-B28B-539BC33C8CF2}"/>
              </a:ext>
            </a:extLst>
          </p:cNvPr>
          <p:cNvSpPr txBox="1"/>
          <p:nvPr/>
        </p:nvSpPr>
        <p:spPr>
          <a:xfrm>
            <a:off x="273377" y="677638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2</a:t>
            </a:r>
            <a:endParaRPr lang="en-US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85DC2-FAE9-44C9-B28B-539BC33C8CF2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39AE9-34B9-4CCE-BA25-E9EB2C2B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55" y="2652124"/>
            <a:ext cx="5593637" cy="18829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CF5C9C7-9A9F-4F61-86AD-7AE99A82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9"/>
          <a:stretch/>
        </p:blipFill>
        <p:spPr>
          <a:xfrm>
            <a:off x="722722" y="2318828"/>
            <a:ext cx="4452593" cy="26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3</a:t>
            </a:r>
            <a:endParaRPr lang="en-US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B3B5BD-8534-48D4-92B9-C823604869F3}"/>
              </a:ext>
            </a:extLst>
          </p:cNvPr>
          <p:cNvSpPr txBox="1"/>
          <p:nvPr/>
        </p:nvSpPr>
        <p:spPr>
          <a:xfrm>
            <a:off x="273377" y="677638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64CC9A1-7175-4FF9-AC2C-EB71C166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73" y="2488676"/>
            <a:ext cx="4889644" cy="26206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987D70-0D25-4C29-89EC-3C12F90A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3" y="1875934"/>
            <a:ext cx="5341856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4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9A0E36B-71C4-44E7-A325-A6C10C77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0" y="2960015"/>
            <a:ext cx="5299289" cy="184343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72D8526-5D28-4C78-B49B-C96DBAAF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1"/>
          <a:stretch/>
        </p:blipFill>
        <p:spPr>
          <a:xfrm>
            <a:off x="624794" y="2640812"/>
            <a:ext cx="4839410" cy="24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5</a:t>
            </a:r>
            <a:endParaRPr lang="en-US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86E803-2B43-4C8C-AF65-2CCD5F756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4" y="2672959"/>
            <a:ext cx="4644037" cy="26531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5BF1C2-03B5-47F8-894F-B6CF84AA7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18" y="2798836"/>
            <a:ext cx="4644037" cy="25273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BE8805-7A6A-4BEB-99D5-17BE7EA84E41}"/>
              </a:ext>
            </a:extLst>
          </p:cNvPr>
          <p:cNvSpPr txBox="1"/>
          <p:nvPr/>
        </p:nvSpPr>
        <p:spPr>
          <a:xfrm>
            <a:off x="273377" y="629067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7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7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D58DEA-2822-42B5-BCEC-E97F985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11" y="2891420"/>
            <a:ext cx="6781814" cy="2727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26061-7B71-605E-A97E-018564FE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1" y="2401963"/>
            <a:ext cx="4642180" cy="1668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7B385-1740-C76E-57F1-4980427033BA}"/>
              </a:ext>
            </a:extLst>
          </p:cNvPr>
          <p:cNvSpPr txBox="1"/>
          <p:nvPr/>
        </p:nvSpPr>
        <p:spPr>
          <a:xfrm>
            <a:off x="1847654" y="2401963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2022006402</a:t>
            </a:r>
          </a:p>
        </p:txBody>
      </p:sp>
    </p:spTree>
    <p:extLst>
      <p:ext uri="{BB962C8B-B14F-4D97-AF65-F5344CB8AC3E}">
        <p14:creationId xmlns:p14="http://schemas.microsoft.com/office/powerpoint/2010/main" val="19839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7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78CA62-531D-4430-B9BC-80082E71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3" y="2529841"/>
            <a:ext cx="4395060" cy="26831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EDF37D5-101C-4741-8449-ED998397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97" y="2853610"/>
            <a:ext cx="5303130" cy="21331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39145-EC08-4DC5-9248-C2BF0F6E9380}"/>
              </a:ext>
            </a:extLst>
          </p:cNvPr>
          <p:cNvSpPr txBox="1"/>
          <p:nvPr/>
        </p:nvSpPr>
        <p:spPr>
          <a:xfrm>
            <a:off x="273377" y="1599863"/>
            <a:ext cx="291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</a:t>
            </a:r>
            <a:r>
              <a:rPr lang="en-US" dirty="0" err="1"/>
              <a:t>limite</a:t>
            </a:r>
            <a:r>
              <a:rPr lang="en-US" dirty="0"/>
              <a:t> con </a:t>
            </a:r>
            <a:r>
              <a:rPr lang="en-US" dirty="0" err="1"/>
              <a:t>bordo</a:t>
            </a:r>
            <a:r>
              <a:rPr lang="en-US" dirty="0"/>
              <a:t> da 200</a:t>
            </a:r>
          </a:p>
        </p:txBody>
      </p:sp>
    </p:spTree>
    <p:extLst>
      <p:ext uri="{BB962C8B-B14F-4D97-AF65-F5344CB8AC3E}">
        <p14:creationId xmlns:p14="http://schemas.microsoft.com/office/powerpoint/2010/main" val="248722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B3B825-4A1C-4BFC-9919-F26B01F6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556" y="496617"/>
            <a:ext cx="4242207" cy="28434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0A063B-5D1A-4A59-90DD-ECA832B0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13" y="654582"/>
            <a:ext cx="4006537" cy="268551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2D97310-114B-4542-8B3E-9B90B0C1C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2" y="654582"/>
            <a:ext cx="3615396" cy="242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5CEF2C1-F5CD-499D-9578-B9E545FA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0" y="3680886"/>
            <a:ext cx="3622847" cy="27149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3CAFFEA-F0B6-4A15-A486-2D60A49AB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3" y="3680886"/>
            <a:ext cx="3794369" cy="284347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650DA0C-7E05-4805-8A73-998907ECD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4556"/>
            <a:ext cx="3348011" cy="250897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D2A9772-D920-4DA0-96DF-59045E34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00" y="3386093"/>
            <a:ext cx="4395203" cy="29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79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9055</TotalTime>
  <Words>77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Allegretti</dc:creator>
  <cp:lastModifiedBy>Alessandro Allegretti</cp:lastModifiedBy>
  <cp:revision>39</cp:revision>
  <dcterms:created xsi:type="dcterms:W3CDTF">2020-09-22T09:20:00Z</dcterms:created>
  <dcterms:modified xsi:type="dcterms:W3CDTF">2022-11-05T08:20:46Z</dcterms:modified>
</cp:coreProperties>
</file>